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62" r:id="rId11"/>
    <p:sldId id="275" r:id="rId12"/>
    <p:sldId id="274" r:id="rId13"/>
    <p:sldId id="271" r:id="rId14"/>
    <p:sldId id="269" r:id="rId15"/>
    <p:sldId id="263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867" autoAdjust="0"/>
  </p:normalViewPr>
  <p:slideViewPr>
    <p:cSldViewPr>
      <p:cViewPr>
        <p:scale>
          <a:sx n="57" d="100"/>
          <a:sy n="57" d="100"/>
        </p:scale>
        <p:origin x="-1075" y="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91B18-CEE0-4C41-924E-1CECD0BD6655}" type="datetimeFigureOut">
              <a:rPr lang="en-US" smtClean="0"/>
              <a:pPr/>
              <a:t>19-Nov-16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8B444-95DC-4A88-9711-38198372F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8B444-95DC-4A88-9711-38198372FB5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AD6891-77C7-45E4-B0C4-EC66A63C0A40}" type="datetimeFigureOut">
              <a:rPr lang="en-US" smtClean="0"/>
              <a:pPr/>
              <a:t>19-Nov-16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66F64A-0EAF-4B73-BA50-B62B42BC9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AD6891-77C7-45E4-B0C4-EC66A63C0A40}" type="datetimeFigureOut">
              <a:rPr lang="en-US" smtClean="0"/>
              <a:pPr/>
              <a:t>19-Nov-16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66F64A-0EAF-4B73-BA50-B62B42BC9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AD6891-77C7-45E4-B0C4-EC66A63C0A40}" type="datetimeFigureOut">
              <a:rPr lang="en-US" smtClean="0"/>
              <a:pPr/>
              <a:t>19-Nov-16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66F64A-0EAF-4B73-BA50-B62B42BC9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AD6891-77C7-45E4-B0C4-EC66A63C0A40}" type="datetimeFigureOut">
              <a:rPr lang="en-US" smtClean="0"/>
              <a:pPr/>
              <a:t>19-Nov-16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66F64A-0EAF-4B73-BA50-B62B42BC9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AD6891-77C7-45E4-B0C4-EC66A63C0A40}" type="datetimeFigureOut">
              <a:rPr lang="en-US" smtClean="0"/>
              <a:pPr/>
              <a:t>19-Nov-16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66F64A-0EAF-4B73-BA50-B62B42BC9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AD6891-77C7-45E4-B0C4-EC66A63C0A40}" type="datetimeFigureOut">
              <a:rPr lang="en-US" smtClean="0"/>
              <a:pPr/>
              <a:t>19-Nov-16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66F64A-0EAF-4B73-BA50-B62B42BC9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AD6891-77C7-45E4-B0C4-EC66A63C0A40}" type="datetimeFigureOut">
              <a:rPr lang="en-US" smtClean="0"/>
              <a:pPr/>
              <a:t>19-Nov-16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66F64A-0EAF-4B73-BA50-B62B42BC9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AD6891-77C7-45E4-B0C4-EC66A63C0A40}" type="datetimeFigureOut">
              <a:rPr lang="en-US" smtClean="0"/>
              <a:pPr/>
              <a:t>19-Nov-16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66F64A-0EAF-4B73-BA50-B62B42BC9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AD6891-77C7-45E4-B0C4-EC66A63C0A40}" type="datetimeFigureOut">
              <a:rPr lang="en-US" smtClean="0"/>
              <a:pPr/>
              <a:t>19-Nov-16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66F64A-0EAF-4B73-BA50-B62B42BC9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AD6891-77C7-45E4-B0C4-EC66A63C0A40}" type="datetimeFigureOut">
              <a:rPr lang="en-US" smtClean="0"/>
              <a:pPr/>
              <a:t>19-Nov-16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66F64A-0EAF-4B73-BA50-B62B42BC9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AD6891-77C7-45E4-B0C4-EC66A63C0A40}" type="datetimeFigureOut">
              <a:rPr lang="en-US" smtClean="0"/>
              <a:pPr/>
              <a:t>19-Nov-16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66F64A-0EAF-4B73-BA50-B62B42BC9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EAD6891-77C7-45E4-B0C4-EC66A63C0A40}" type="datetimeFigureOut">
              <a:rPr lang="en-US" smtClean="0"/>
              <a:pPr/>
              <a:t>19-Nov-16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E66F64A-0EAF-4B73-BA50-B62B42BC9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1722090"/>
            <a:ext cx="6324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19900" dirty="0" err="1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vMZg</a:t>
            </a:r>
            <a:endParaRPr lang="en-US" sz="19900" dirty="0" smtClean="0">
              <a:solidFill>
                <a:schemeClr val="accent2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77669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	</a:t>
            </a:r>
            <a:r>
              <a:rPr lang="en-US" sz="48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N~wb</a:t>
            </a:r>
            <a:r>
              <a:rPr lang="en-US" sz="48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©©So </a:t>
            </a:r>
            <a:r>
              <a:rPr lang="en-US" sz="48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48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mvB‡K¬vb</a:t>
            </a:r>
            <a:r>
              <a:rPr lang="en-US" sz="48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48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?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057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2004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	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wbw`©ó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Ave× ¯’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vb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c„w_exi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NyY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©‡bi GKB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	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AveZ©bkxj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d¬zBW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MwZ‡K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N~wb©So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mvB‡Køvb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endParaRPr lang="en-US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457197" y="2357497"/>
            <a:ext cx="81533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           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R‡jv”Qvm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? </a:t>
            </a:r>
          </a:p>
          <a:p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mgy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`ª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DcK‚jxq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AÂ‡j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N~wbS‡oi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Kvi‡Y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DcK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‚‡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ji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Dci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m„ó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cÖPÛ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evZv‡mi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MwZ‡e‡Mi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mgy`ªc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„‡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ôi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Rjivwki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A¯^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vfvweK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D”PZvq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dz‡j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DVvi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NUbv‡K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R‡jv”Qvm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|  </a:t>
            </a:r>
            <a:endParaRPr lang="en-US" sz="3200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0"/>
            <a:ext cx="8686800" cy="632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evqygÛ‡ji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iZ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¡ t</a:t>
            </a:r>
          </a:p>
          <a:p>
            <a:pPr marL="742950" indent="-742950"/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.ÿwZKviK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iwkœ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cwiÎvb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pPr marL="742950" indent="-742950"/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2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.c„w_exi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ZvcgvÎvi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fvimvg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iÿv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pPr marL="742950" indent="-742950"/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3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.Rxeb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avi‡Y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mnvqZv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Kiv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pPr marL="742950" indent="-742950"/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4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cvwb Pµ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m„wó‡Z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mnvqZv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marL="742950" indent="-742950"/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5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.evqykw³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marL="742950" indent="-742950"/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 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258937"/>
            <a:ext cx="41148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endParaRPr lang="en-US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838200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     </a:t>
            </a:r>
          </a:p>
          <a:p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g~j¨vqb</a:t>
            </a:r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t</a:t>
            </a:r>
          </a:p>
          <a:p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		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R‡jv”Q¡vm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wKfv‡e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m„w&amp;ó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?</a:t>
            </a:r>
          </a:p>
          <a:p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       	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evqygÛ‡ji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Ecv`vb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¸‡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?</a:t>
            </a:r>
          </a:p>
          <a:p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       	‡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gvjmsL¨v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?</a:t>
            </a:r>
            <a:endParaRPr lang="en-US" sz="3600" dirty="0" smtClean="0">
              <a:solidFill>
                <a:srgbClr val="C00000"/>
              </a:solidFill>
            </a:endParaRPr>
          </a:p>
          <a:p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 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              	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066800"/>
            <a:ext cx="7924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KvR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t</a:t>
            </a:r>
          </a:p>
          <a:p>
            <a:r>
              <a:rPr lang="en-US" sz="4800" dirty="0" smtClean="0">
                <a:latin typeface="SutonnyMJ" pitchFamily="2" charset="0"/>
                <a:cs typeface="SutonnyMJ" pitchFamily="2" charset="0"/>
              </a:rPr>
              <a:t>	</a:t>
            </a:r>
          </a:p>
          <a:p>
            <a:r>
              <a:rPr lang="en-US" sz="4800" dirty="0" smtClean="0">
                <a:latin typeface="SutonnyMJ" pitchFamily="2" charset="0"/>
                <a:cs typeface="SutonnyMJ" pitchFamily="2" charset="0"/>
              </a:rPr>
              <a:t>	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evqygÛ‡ji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AÂj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mg~n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	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mvgyw`ªK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R‡jv”Q¡vm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wKfv‡e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?</a:t>
            </a:r>
          </a:p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	</a:t>
            </a:r>
            <a:endParaRPr lang="en-US" sz="4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800" dirty="0" smtClean="0">
                <a:latin typeface="SutonnyMJ" pitchFamily="2" charset="0"/>
                <a:cs typeface="SutonnyMJ" pitchFamily="2" charset="0"/>
              </a:rPr>
              <a:t>	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362200"/>
            <a:ext cx="8458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16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96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09600" y="3810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         </a:t>
            </a:r>
            <a:r>
              <a:rPr lang="en-US" sz="7200" dirty="0" err="1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lang="en-US" sz="7200" dirty="0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7200" dirty="0" err="1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imvqb</a:t>
            </a:r>
            <a:r>
              <a:rPr lang="en-US" sz="7200" dirty="0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  </a:t>
            </a:r>
            <a:endParaRPr lang="en-US" sz="7200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7526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6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: </a:t>
            </a:r>
            <a:r>
              <a:rPr lang="en-US" sz="6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cÖ_g</a:t>
            </a:r>
            <a:endParaRPr lang="en-US" sz="66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5400" b="1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5400" b="1" dirty="0" smtClean="0">
              <a:solidFill>
                <a:srgbClr val="7030A0"/>
              </a:solidFill>
            </a:endParaRPr>
          </a:p>
          <a:p>
            <a:endParaRPr lang="en-US" sz="6600" dirty="0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0" y="28499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latin typeface="SutonnyCMJ" pitchFamily="2" charset="0"/>
              </a:rPr>
              <a:t>cwi‡ek</a:t>
            </a:r>
            <a:r>
              <a:rPr lang="en-US" sz="4800" b="1" dirty="0" smtClean="0">
                <a:solidFill>
                  <a:srgbClr val="7030A0"/>
                </a:solidFill>
                <a:latin typeface="SutonnyCMJ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SutonnyCMJ" pitchFamily="2" charset="0"/>
              </a:rPr>
              <a:t>imvqb</a:t>
            </a:r>
            <a:endParaRPr lang="en-US" sz="4800" b="1" dirty="0" smtClean="0">
              <a:solidFill>
                <a:srgbClr val="7030A0"/>
              </a:solidFill>
              <a:latin typeface="SutonnyCMJ" pitchFamily="2" charset="0"/>
            </a:endParaRPr>
          </a:p>
          <a:p>
            <a:pPr algn="ctr"/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		   </a:t>
            </a:r>
          </a:p>
          <a:p>
            <a:pPr algn="ctr"/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		</a:t>
            </a:r>
            <a:endParaRPr lang="en-US" sz="2400" b="1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0" y="4517410"/>
            <a:ext cx="9144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	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Dc¯’vcbvq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:</a:t>
            </a:r>
          </a:p>
          <a:p>
            <a:pPr algn="ctr"/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				‡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gv:gvRnviæj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Bmjvg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PŠayix</a:t>
            </a:r>
            <a:endParaRPr lang="en-US" sz="4000" b="1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b="1" dirty="0" smtClean="0">
                <a:latin typeface="SutonnyCMJ" pitchFamily="2" charset="0"/>
              </a:rPr>
              <a:t>		   </a:t>
            </a:r>
            <a:r>
              <a:rPr lang="en-US" sz="4000" b="1" dirty="0" err="1" smtClean="0">
                <a:latin typeface="SutonnyCMJ" pitchFamily="2" charset="0"/>
              </a:rPr>
              <a:t>cÖfvlK</a:t>
            </a:r>
            <a:r>
              <a:rPr lang="en-US" sz="4000" b="1" dirty="0" smtClean="0">
                <a:latin typeface="SutonnyCMJ" pitchFamily="2" charset="0"/>
              </a:rPr>
              <a:t> : </a:t>
            </a:r>
            <a:r>
              <a:rPr lang="en-US" sz="4000" b="1" dirty="0" err="1" smtClean="0">
                <a:latin typeface="SutonnyCMJ" pitchFamily="2" charset="0"/>
              </a:rPr>
              <a:t>imvqb</a:t>
            </a:r>
            <a:endParaRPr lang="en-US" sz="4000" dirty="0" smtClean="0"/>
          </a:p>
          <a:p>
            <a:pPr algn="ctr"/>
            <a:endParaRPr lang="en-US" b="1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b="1" dirty="0" smtClean="0">
                <a:latin typeface="SutonnyMJ" pitchFamily="2" charset="0"/>
                <a:cs typeface="SutonnyMJ" pitchFamily="2" charset="0"/>
              </a:rPr>
              <a:t>					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381000"/>
            <a:ext cx="7467600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wk‡ivbvg</a:t>
            </a:r>
            <a:r>
              <a:rPr lang="en-US" sz="5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:</a:t>
            </a:r>
          </a:p>
          <a:p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2438400"/>
            <a:ext cx="7620000" cy="2585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evqy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gÛ‡ji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Dcv`vb</a:t>
            </a:r>
            <a:endParaRPr lang="en-US" sz="3600" b="1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N~wb©So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mvB‡K¬vb</a:t>
            </a:r>
            <a:endParaRPr lang="en-US" sz="3600" b="1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marL="0" lvl="1"/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mvB‡Køvb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wKfv‡e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?</a:t>
            </a:r>
          </a:p>
          <a:p>
            <a:pPr marL="0" lvl="1"/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gvj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msL¨v</a:t>
            </a:r>
            <a:endParaRPr lang="en-US" sz="3600" b="1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3048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c„w_exi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evqygÛj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c„w_ex‡K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cwi‡ewóZ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_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vKv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M¨v‡mi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Av¯ÍiY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|   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gva¨vKl©Y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kw³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c„w_ex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GB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Av¯Íib‡K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a†i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iv‡L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|</a:t>
            </a:r>
            <a:endParaRPr lang="en-US" sz="32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057400"/>
            <a:ext cx="73152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ï¯‹ 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evZv‡m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,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 </a:t>
            </a:r>
            <a:r>
              <a:rPr lang="en-US" sz="3200" dirty="0" err="1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bvB‡Uªv‡Rb</a:t>
            </a:r>
            <a:r>
              <a:rPr lang="en-US" sz="3200" dirty="0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   78.09 %</a:t>
            </a: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 Aw·‡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  20.95   %</a:t>
            </a: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Kve©b-WvB-A·vBW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  0.039% </a:t>
            </a: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AvM©b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0.93  % 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mvgvb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 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cwigv‡b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Ab¨vb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       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                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M¨vm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_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| </a:t>
            </a:r>
            <a:endParaRPr lang="en-US" sz="32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81000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evqygÛ‡ji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AÂj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mg~n</a:t>
            </a:r>
            <a:endParaRPr lang="en-US" sz="4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95400"/>
            <a:ext cx="6400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Uª‡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cvwùqvi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t 0Ñ16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wK.wg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         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evqygÛ‡ji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75%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M¨vm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7432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   Uª‡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cv‡cvR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t Uª‡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cvwùqvi-Gi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Dc‡iB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GB ¯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Íi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|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505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 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÷ª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v‡Uvwm&amp;dqvi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t 16Ñ50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wK.wg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ch©šÍ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GB ¯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Íi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we¯Í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…Z |</a:t>
            </a:r>
            <a:endParaRPr lang="en-US" sz="36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41910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g‡mvwùqvi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t 50-85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wK.wg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ch©šÍ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GB ¯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Íi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            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we¯Í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…Z |   </a:t>
            </a:r>
            <a:endParaRPr lang="en-US" sz="36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56388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_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v‡g©vwm&amp;dqvit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85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wK.wg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DaŸ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GB ¯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Íi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we¯Í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…Z |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allAtOnce"/>
      <p:bldP spid="8" grpId="0"/>
      <p:bldP spid="9" grpId="0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" y="304801"/>
            <a:ext cx="8580120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72666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SutonnyEMJ" pitchFamily="2" charset="0"/>
              </a:rPr>
              <a:t>wPÎ</a:t>
            </a:r>
            <a:r>
              <a:rPr lang="en-US" sz="2800" dirty="0" smtClean="0">
                <a:latin typeface="SutonnyEMJ" pitchFamily="2" charset="0"/>
              </a:rPr>
              <a:t> t </a:t>
            </a:r>
            <a:r>
              <a:rPr lang="en-US" sz="2800" dirty="0" err="1" smtClean="0">
                <a:latin typeface="SutonnyEMJ" pitchFamily="2" charset="0"/>
              </a:rPr>
              <a:t>mvB‡K¬vb</a:t>
            </a:r>
            <a:endParaRPr lang="en-US" sz="2800" dirty="0">
              <a:latin typeface="SutonnyE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1"/>
            <a:ext cx="8610600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19800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SutonnyEMJ" pitchFamily="2" charset="0"/>
              </a:rPr>
              <a:t>wPÎ</a:t>
            </a:r>
            <a:r>
              <a:rPr lang="en-US" sz="2800" dirty="0" smtClean="0">
                <a:latin typeface="SutonnyEMJ" pitchFamily="2" charset="0"/>
              </a:rPr>
              <a:t> t </a:t>
            </a:r>
            <a:r>
              <a:rPr lang="en-US" sz="2800" dirty="0" err="1" smtClean="0">
                <a:latin typeface="SutonnyEMJ" pitchFamily="2" charset="0"/>
              </a:rPr>
              <a:t>mvB‡K¬vb</a:t>
            </a:r>
            <a:endParaRPr lang="en-US" sz="2800" dirty="0" smtClean="0">
              <a:latin typeface="SutonnyEMJ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8534400" cy="54618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86740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SutonnyEMJ" pitchFamily="2" charset="0"/>
              </a:rPr>
              <a:t>wPÎ</a:t>
            </a:r>
            <a:r>
              <a:rPr lang="en-US" sz="2400" dirty="0" smtClean="0">
                <a:latin typeface="SutonnyEMJ" pitchFamily="2" charset="0"/>
              </a:rPr>
              <a:t> t </a:t>
            </a:r>
            <a:r>
              <a:rPr lang="en-US" sz="2400" dirty="0" err="1" smtClean="0">
                <a:latin typeface="SutonnyEMJ" pitchFamily="2" charset="0"/>
              </a:rPr>
              <a:t>mvB‡K¬vb</a:t>
            </a:r>
            <a:endParaRPr lang="en-US" sz="2400" dirty="0" smtClean="0">
              <a:latin typeface="SutonnyEMJ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85344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644</TotalTime>
  <Words>231</Words>
  <Application>Microsoft Office PowerPoint</Application>
  <PresentationFormat>On-screen Show (4:3)</PresentationFormat>
  <Paragraphs>67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111</cp:revision>
  <dcterms:created xsi:type="dcterms:W3CDTF">2015-04-27T23:33:29Z</dcterms:created>
  <dcterms:modified xsi:type="dcterms:W3CDTF">2016-11-19T02:58:23Z</dcterms:modified>
</cp:coreProperties>
</file>